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278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219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45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664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6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86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2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20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9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70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97D16-63E9-4B79-88CB-F2D3A7829B42}" type="datetimeFigureOut">
              <a:rPr lang="en-IN" smtClean="0"/>
              <a:t>20-01-2020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0DE9E-EE44-4AE8-BC2E-59600325D6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6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8605"/>
            <a:ext cx="12060194" cy="5375190"/>
          </a:xfrm>
        </p:spPr>
      </p:pic>
    </p:spTree>
    <p:extLst>
      <p:ext uri="{BB962C8B-B14F-4D97-AF65-F5344CB8AC3E}">
        <p14:creationId xmlns:p14="http://schemas.microsoft.com/office/powerpoint/2010/main" val="2326844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17" y="1825625"/>
            <a:ext cx="8200766" cy="4351338"/>
          </a:xfrm>
        </p:spPr>
      </p:pic>
    </p:spTree>
    <p:extLst>
      <p:ext uri="{BB962C8B-B14F-4D97-AF65-F5344CB8AC3E}">
        <p14:creationId xmlns:p14="http://schemas.microsoft.com/office/powerpoint/2010/main" val="73652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82" y="1825625"/>
            <a:ext cx="8595235" cy="4351338"/>
          </a:xfrm>
        </p:spPr>
      </p:pic>
    </p:spTree>
    <p:extLst>
      <p:ext uri="{BB962C8B-B14F-4D97-AF65-F5344CB8AC3E}">
        <p14:creationId xmlns:p14="http://schemas.microsoft.com/office/powerpoint/2010/main" val="172415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3" y="1825625"/>
            <a:ext cx="8878394" cy="4351338"/>
          </a:xfrm>
        </p:spPr>
      </p:pic>
    </p:spTree>
    <p:extLst>
      <p:ext uri="{BB962C8B-B14F-4D97-AF65-F5344CB8AC3E}">
        <p14:creationId xmlns:p14="http://schemas.microsoft.com/office/powerpoint/2010/main" val="47474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58" y="1825625"/>
            <a:ext cx="8794283" cy="4351338"/>
          </a:xfrm>
        </p:spPr>
      </p:pic>
    </p:spTree>
    <p:extLst>
      <p:ext uri="{BB962C8B-B14F-4D97-AF65-F5344CB8AC3E}">
        <p14:creationId xmlns:p14="http://schemas.microsoft.com/office/powerpoint/2010/main" val="104370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82" y="1825625"/>
            <a:ext cx="8595235" cy="4351338"/>
          </a:xfrm>
        </p:spPr>
      </p:pic>
    </p:spTree>
    <p:extLst>
      <p:ext uri="{BB962C8B-B14F-4D97-AF65-F5344CB8AC3E}">
        <p14:creationId xmlns:p14="http://schemas.microsoft.com/office/powerpoint/2010/main" val="3513540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65" y="1825625"/>
            <a:ext cx="8525070" cy="4351338"/>
          </a:xfrm>
        </p:spPr>
      </p:pic>
    </p:spTree>
    <p:extLst>
      <p:ext uri="{BB962C8B-B14F-4D97-AF65-F5344CB8AC3E}">
        <p14:creationId xmlns:p14="http://schemas.microsoft.com/office/powerpoint/2010/main" val="327927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92" y="1825625"/>
            <a:ext cx="8490415" cy="4351338"/>
          </a:xfrm>
        </p:spPr>
      </p:pic>
    </p:spTree>
    <p:extLst>
      <p:ext uri="{BB962C8B-B14F-4D97-AF65-F5344CB8AC3E}">
        <p14:creationId xmlns:p14="http://schemas.microsoft.com/office/powerpoint/2010/main" val="3659684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03" y="1825625"/>
            <a:ext cx="8878394" cy="4351338"/>
          </a:xfrm>
        </p:spPr>
      </p:pic>
    </p:spTree>
    <p:extLst>
      <p:ext uri="{BB962C8B-B14F-4D97-AF65-F5344CB8AC3E}">
        <p14:creationId xmlns:p14="http://schemas.microsoft.com/office/powerpoint/2010/main" val="408274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03" y="1825625"/>
            <a:ext cx="8473193" cy="4351338"/>
          </a:xfrm>
        </p:spPr>
      </p:pic>
    </p:spTree>
    <p:extLst>
      <p:ext uri="{BB962C8B-B14F-4D97-AF65-F5344CB8AC3E}">
        <p14:creationId xmlns:p14="http://schemas.microsoft.com/office/powerpoint/2010/main" val="1853666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8" y="1825625"/>
            <a:ext cx="8413463" cy="4351338"/>
          </a:xfrm>
        </p:spPr>
      </p:pic>
    </p:spTree>
    <p:extLst>
      <p:ext uri="{BB962C8B-B14F-4D97-AF65-F5344CB8AC3E}">
        <p14:creationId xmlns:p14="http://schemas.microsoft.com/office/powerpoint/2010/main" val="35933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94921"/>
            <a:ext cx="10058400" cy="47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3" y="1825625"/>
            <a:ext cx="9817354" cy="4351338"/>
          </a:xfrm>
        </p:spPr>
      </p:pic>
    </p:spTree>
    <p:extLst>
      <p:ext uri="{BB962C8B-B14F-4D97-AF65-F5344CB8AC3E}">
        <p14:creationId xmlns:p14="http://schemas.microsoft.com/office/powerpoint/2010/main" val="26825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39" y="1825625"/>
            <a:ext cx="8954521" cy="4351338"/>
          </a:xfrm>
        </p:spPr>
      </p:pic>
    </p:spTree>
    <p:extLst>
      <p:ext uri="{BB962C8B-B14F-4D97-AF65-F5344CB8AC3E}">
        <p14:creationId xmlns:p14="http://schemas.microsoft.com/office/powerpoint/2010/main" val="405605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16" y="1825625"/>
            <a:ext cx="9170767" cy="4351338"/>
          </a:xfrm>
        </p:spPr>
      </p:pic>
    </p:spTree>
    <p:extLst>
      <p:ext uri="{BB962C8B-B14F-4D97-AF65-F5344CB8AC3E}">
        <p14:creationId xmlns:p14="http://schemas.microsoft.com/office/powerpoint/2010/main" val="3819774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79" y="1825625"/>
            <a:ext cx="8456041" cy="4351338"/>
          </a:xfrm>
        </p:spPr>
      </p:pic>
    </p:spTree>
    <p:extLst>
      <p:ext uri="{BB962C8B-B14F-4D97-AF65-F5344CB8AC3E}">
        <p14:creationId xmlns:p14="http://schemas.microsoft.com/office/powerpoint/2010/main" val="283535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92" y="1825625"/>
            <a:ext cx="8490415" cy="4351338"/>
          </a:xfrm>
        </p:spPr>
      </p:pic>
    </p:spTree>
    <p:extLst>
      <p:ext uri="{BB962C8B-B14F-4D97-AF65-F5344CB8AC3E}">
        <p14:creationId xmlns:p14="http://schemas.microsoft.com/office/powerpoint/2010/main" val="161110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89" y="1825625"/>
            <a:ext cx="8648622" cy="4351338"/>
          </a:xfrm>
        </p:spPr>
      </p:pic>
    </p:spTree>
    <p:extLst>
      <p:ext uri="{BB962C8B-B14F-4D97-AF65-F5344CB8AC3E}">
        <p14:creationId xmlns:p14="http://schemas.microsoft.com/office/powerpoint/2010/main" val="231002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10" y="1825625"/>
            <a:ext cx="8329580" cy="4351338"/>
          </a:xfrm>
        </p:spPr>
      </p:pic>
    </p:spTree>
    <p:extLst>
      <p:ext uri="{BB962C8B-B14F-4D97-AF65-F5344CB8AC3E}">
        <p14:creationId xmlns:p14="http://schemas.microsoft.com/office/powerpoint/2010/main" val="82044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52" y="1825625"/>
            <a:ext cx="8916295" cy="4351338"/>
          </a:xfrm>
        </p:spPr>
      </p:pic>
    </p:spTree>
    <p:extLst>
      <p:ext uri="{BB962C8B-B14F-4D97-AF65-F5344CB8AC3E}">
        <p14:creationId xmlns:p14="http://schemas.microsoft.com/office/powerpoint/2010/main" val="47147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07" y="1825625"/>
            <a:ext cx="8577586" cy="4351338"/>
          </a:xfrm>
        </p:spPr>
      </p:pic>
    </p:spTree>
    <p:extLst>
      <p:ext uri="{BB962C8B-B14F-4D97-AF65-F5344CB8AC3E}">
        <p14:creationId xmlns:p14="http://schemas.microsoft.com/office/powerpoint/2010/main" val="3123813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4" y="1825625"/>
            <a:ext cx="8499052" cy="4351338"/>
          </a:xfrm>
        </p:spPr>
      </p:pic>
    </p:spTree>
    <p:extLst>
      <p:ext uri="{BB962C8B-B14F-4D97-AF65-F5344CB8AC3E}">
        <p14:creationId xmlns:p14="http://schemas.microsoft.com/office/powerpoint/2010/main" val="34549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65" y="1825625"/>
            <a:ext cx="8525070" cy="4351338"/>
          </a:xfrm>
        </p:spPr>
      </p:pic>
    </p:spTree>
    <p:extLst>
      <p:ext uri="{BB962C8B-B14F-4D97-AF65-F5344CB8AC3E}">
        <p14:creationId xmlns:p14="http://schemas.microsoft.com/office/powerpoint/2010/main" val="184033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74" y="1825625"/>
            <a:ext cx="8499052" cy="4351338"/>
          </a:xfrm>
        </p:spPr>
      </p:pic>
    </p:spTree>
    <p:extLst>
      <p:ext uri="{BB962C8B-B14F-4D97-AF65-F5344CB8AC3E}">
        <p14:creationId xmlns:p14="http://schemas.microsoft.com/office/powerpoint/2010/main" val="137780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65" y="1825625"/>
            <a:ext cx="8525070" cy="4351338"/>
          </a:xfrm>
        </p:spPr>
      </p:pic>
    </p:spTree>
    <p:extLst>
      <p:ext uri="{BB962C8B-B14F-4D97-AF65-F5344CB8AC3E}">
        <p14:creationId xmlns:p14="http://schemas.microsoft.com/office/powerpoint/2010/main" val="22443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56" y="1825625"/>
            <a:ext cx="8604087" cy="4351338"/>
          </a:xfrm>
        </p:spPr>
      </p:pic>
    </p:spTree>
    <p:extLst>
      <p:ext uri="{BB962C8B-B14F-4D97-AF65-F5344CB8AC3E}">
        <p14:creationId xmlns:p14="http://schemas.microsoft.com/office/powerpoint/2010/main" val="218858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39" y="1825625"/>
            <a:ext cx="8954521" cy="4351338"/>
          </a:xfrm>
        </p:spPr>
      </p:pic>
    </p:spTree>
    <p:extLst>
      <p:ext uri="{BB962C8B-B14F-4D97-AF65-F5344CB8AC3E}">
        <p14:creationId xmlns:p14="http://schemas.microsoft.com/office/powerpoint/2010/main" val="268134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80" y="1825625"/>
            <a:ext cx="8887839" cy="4351338"/>
          </a:xfrm>
        </p:spPr>
      </p:pic>
    </p:spTree>
    <p:extLst>
      <p:ext uri="{BB962C8B-B14F-4D97-AF65-F5344CB8AC3E}">
        <p14:creationId xmlns:p14="http://schemas.microsoft.com/office/powerpoint/2010/main" val="230681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33" y="1825625"/>
            <a:ext cx="8944934" cy="4351338"/>
          </a:xfrm>
        </p:spPr>
      </p:pic>
    </p:spTree>
    <p:extLst>
      <p:ext uri="{BB962C8B-B14F-4D97-AF65-F5344CB8AC3E}">
        <p14:creationId xmlns:p14="http://schemas.microsoft.com/office/powerpoint/2010/main" val="176859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05" y="1825625"/>
            <a:ext cx="8906789" cy="4351338"/>
          </a:xfrm>
        </p:spPr>
      </p:pic>
    </p:spTree>
    <p:extLst>
      <p:ext uri="{BB962C8B-B14F-4D97-AF65-F5344CB8AC3E}">
        <p14:creationId xmlns:p14="http://schemas.microsoft.com/office/powerpoint/2010/main" val="196995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1" y="1825625"/>
            <a:ext cx="8533778" cy="4351338"/>
          </a:xfrm>
        </p:spPr>
      </p:pic>
    </p:spTree>
    <p:extLst>
      <p:ext uri="{BB962C8B-B14F-4D97-AF65-F5344CB8AC3E}">
        <p14:creationId xmlns:p14="http://schemas.microsoft.com/office/powerpoint/2010/main" val="253840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03" y="1825625"/>
            <a:ext cx="8473193" cy="4351338"/>
          </a:xfrm>
        </p:spPr>
      </p:pic>
    </p:spTree>
    <p:extLst>
      <p:ext uri="{BB962C8B-B14F-4D97-AF65-F5344CB8AC3E}">
        <p14:creationId xmlns:p14="http://schemas.microsoft.com/office/powerpoint/2010/main" val="258692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</dc:creator>
  <cp:lastModifiedBy>vipul</cp:lastModifiedBy>
  <cp:revision>1</cp:revision>
  <dcterms:created xsi:type="dcterms:W3CDTF">2020-01-20T04:11:01Z</dcterms:created>
  <dcterms:modified xsi:type="dcterms:W3CDTF">2020-01-20T04:11:15Z</dcterms:modified>
</cp:coreProperties>
</file>